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ice" panose="020B0604020202020204" charset="0"/>
      <p:regular r:id="rId11"/>
    </p:embeddedFont>
    <p:embeddedFont>
      <p:font typeface="Lora" pitchFamily="2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Gosai" userId="2feba2f5425698ca" providerId="LiveId" clId="{86D229B9-4B2F-40FA-85D3-6CFB16E10E2E}"/>
    <pc:docChg chg="custSel modSld">
      <pc:chgData name="Harsh Gosai" userId="2feba2f5425698ca" providerId="LiveId" clId="{86D229B9-4B2F-40FA-85D3-6CFB16E10E2E}" dt="2024-10-09T10:05:57.740" v="7" actId="1076"/>
      <pc:docMkLst>
        <pc:docMk/>
      </pc:docMkLst>
      <pc:sldChg chg="delSp modSp mod">
        <pc:chgData name="Harsh Gosai" userId="2feba2f5425698ca" providerId="LiveId" clId="{86D229B9-4B2F-40FA-85D3-6CFB16E10E2E}" dt="2024-10-09T10:05:57.740" v="7" actId="1076"/>
        <pc:sldMkLst>
          <pc:docMk/>
          <pc:sldMk cId="0" sldId="260"/>
        </pc:sldMkLst>
        <pc:spChg chg="del mod">
          <ac:chgData name="Harsh Gosai" userId="2feba2f5425698ca" providerId="LiveId" clId="{86D229B9-4B2F-40FA-85D3-6CFB16E10E2E}" dt="2024-10-09T10:05:36.083" v="3" actId="478"/>
          <ac:spMkLst>
            <pc:docMk/>
            <pc:sldMk cId="0" sldId="260"/>
            <ac:spMk id="7" creationId="{00000000-0000-0000-0000-000000000000}"/>
          </ac:spMkLst>
        </pc:spChg>
        <pc:spChg chg="mod">
          <ac:chgData name="Harsh Gosai" userId="2feba2f5425698ca" providerId="LiveId" clId="{86D229B9-4B2F-40FA-85D3-6CFB16E10E2E}" dt="2024-10-09T10:05:34.570" v="2" actId="6549"/>
          <ac:spMkLst>
            <pc:docMk/>
            <pc:sldMk cId="0" sldId="260"/>
            <ac:spMk id="8" creationId="{00000000-0000-0000-0000-000000000000}"/>
          </ac:spMkLst>
        </pc:spChg>
        <pc:spChg chg="mod">
          <ac:chgData name="Harsh Gosai" userId="2feba2f5425698ca" providerId="LiveId" clId="{86D229B9-4B2F-40FA-85D3-6CFB16E10E2E}" dt="2024-10-09T10:05:26.615" v="0" actId="6549"/>
          <ac:spMkLst>
            <pc:docMk/>
            <pc:sldMk cId="0" sldId="260"/>
            <ac:spMk id="9" creationId="{00000000-0000-0000-0000-000000000000}"/>
          </ac:spMkLst>
        </pc:spChg>
        <pc:spChg chg="mod">
          <ac:chgData name="Harsh Gosai" userId="2feba2f5425698ca" providerId="LiveId" clId="{86D229B9-4B2F-40FA-85D3-6CFB16E10E2E}" dt="2024-10-09T10:05:44.050" v="5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Harsh Gosai" userId="2feba2f5425698ca" providerId="LiveId" clId="{86D229B9-4B2F-40FA-85D3-6CFB16E10E2E}" dt="2024-10-09T10:05:48.823" v="6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Harsh Gosai" userId="2feba2f5425698ca" providerId="LiveId" clId="{86D229B9-4B2F-40FA-85D3-6CFB16E10E2E}" dt="2024-10-09T10:05:57.740" v="7" actId="1076"/>
          <ac:spMkLst>
            <pc:docMk/>
            <pc:sldMk cId="0" sldId="260"/>
            <ac:spMk id="1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05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Damai: A Seamless Hotel Booking Experience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Damai is a user-friendly website that simplifies the hotel booking process. The website offers a wide range of hotels across different destinations and provides a smooth, intuitive experience for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10567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About The Damai: Our Mission and Vision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976074" y="5479852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Mission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 simplify hotel bookings, empowering travelers to find their perfect accommodation with ease.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7600236" y="5479852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88525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 become the leading platform for hotel bookings, connecting travelers with a diverse selection of hotels.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9757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Front-end Technologies: HTML, CSS, and JavaScript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HTML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Provides the website structure, defining elements like headings, paragraphs, and forms.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Styles the website, enhancing its visual appeal and ensuring a consistent user experience.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Adds interactivity, handling user interactions, dynamic updates, and animations for a smooth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1221355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Back-end Technologies: Apache, JDBC, and MySQL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Apache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web server manages incoming requests and sends responses, ensuring efficient website operation.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JDBC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Connects the website to the database, enabling data access and manipulation for booking, payment, and user management.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MySQL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database stores all website data, including hotel information, user details, and booking records, ensuring data integrity and security.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3301" y="3020854"/>
            <a:ext cx="9288661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Features and Functionalities of The Damai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3301" y="3937040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891302" y="4135041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Hotel Search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1302" y="4563428"/>
            <a:ext cx="612695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Users can easily search for hotels based on location, dates, budget, and preferences, like star ratings and amenities.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612261" y="4135041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2261" y="4563428"/>
            <a:ext cx="6126956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3301" y="5910263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891302" y="6108263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Booking Process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1302" y="6536650"/>
            <a:ext cx="6126956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Users can book their preferred rooms directly through the website, with secure payment processing and confirmation emails.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612261" y="4702016"/>
            <a:ext cx="6522958" cy="1775222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4" name="Text 11"/>
          <p:cNvSpPr/>
          <p:nvPr/>
        </p:nvSpPr>
        <p:spPr>
          <a:xfrm>
            <a:off x="7768125" y="4896553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Account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768125" y="5344704"/>
            <a:ext cx="6126956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Users can create accounts to manage bookings, update preferences, and access previous bookings.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AFB64E-A651-7D73-9957-0EE60DEC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30208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3067288"/>
            <a:ext cx="10570845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User-friendly Interface and Intuitive Navigation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3770" y="3982641"/>
            <a:ext cx="22860" cy="3653552"/>
          </a:xfrm>
          <a:prstGeom prst="roundRect">
            <a:avLst>
              <a:gd name="adj" fmla="val 129870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6422708" y="4416504"/>
            <a:ext cx="692706" cy="22860"/>
          </a:xfrm>
          <a:prstGeom prst="roundRect">
            <a:avLst>
              <a:gd name="adj" fmla="val 129870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7092553" y="4205288"/>
            <a:ext cx="445294" cy="445294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7251621" y="4279463"/>
            <a:ext cx="12715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752731" y="4180523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 Appeal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2706" y="4608433"/>
            <a:ext cx="553402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website's design is clean and modern, ensuring a pleasant user experience and easy navigation.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4987" y="5406033"/>
            <a:ext cx="692706" cy="22860"/>
          </a:xfrm>
          <a:prstGeom prst="roundRect">
            <a:avLst>
              <a:gd name="adj" fmla="val 129870"/>
            </a:avLst>
          </a:prstGeom>
          <a:solidFill>
            <a:srgbClr val="D6D3CC"/>
          </a:solidFill>
          <a:ln/>
        </p:spPr>
      </p:sp>
      <p:sp>
        <p:nvSpPr>
          <p:cNvPr id="11" name="Shape 8"/>
          <p:cNvSpPr/>
          <p:nvPr/>
        </p:nvSpPr>
        <p:spPr>
          <a:xfrm>
            <a:off x="7092553" y="5194816"/>
            <a:ext cx="445294" cy="445294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7242215" y="5268992"/>
            <a:ext cx="145852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403669" y="5170051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Navigation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03669" y="5597962"/>
            <a:ext cx="5534025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clear and consistent navigation menu helps users easily navigate between sections and find the information they need.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22708" y="6391632"/>
            <a:ext cx="692706" cy="22860"/>
          </a:xfrm>
          <a:prstGeom prst="roundRect">
            <a:avLst>
              <a:gd name="adj" fmla="val 129870"/>
            </a:avLst>
          </a:prstGeom>
          <a:solidFill>
            <a:srgbClr val="D6D3CC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2553" y="6180415"/>
            <a:ext cx="445294" cy="445294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7242810" y="6254591"/>
            <a:ext cx="14466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3752731" y="6155650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Experience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92706" y="6583561"/>
            <a:ext cx="553402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Intuitive design elements and clear instructions make the booking process simple and straightforward for all users.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475" y="623768"/>
            <a:ext cx="75578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Secure Booking and Payment Processes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79475" y="2379821"/>
            <a:ext cx="7557849" cy="5225891"/>
          </a:xfrm>
          <a:prstGeom prst="roundRect">
            <a:avLst>
              <a:gd name="adj" fmla="val 6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095" y="2387441"/>
            <a:ext cx="7542609" cy="17368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3671" y="2531031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Payment Gateway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8786" y="2531031"/>
            <a:ext cx="331434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Integrated with trusted third-party payment providers to ensure secure payment processing.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095" y="4124325"/>
            <a:ext cx="7542609" cy="17368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3671" y="4267914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Encryption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8786" y="4267914"/>
            <a:ext cx="331434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 sensitive data, including credit card information, is encrypted during transmission and storage.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095" y="5861209"/>
            <a:ext cx="7542609" cy="17368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3671" y="6004798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Verification and Authentication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8786" y="6004798"/>
            <a:ext cx="331434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Multiple security layers and authentication measures are employed to prevent unauthorized access and fraud.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969" y="599003"/>
            <a:ext cx="7662863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Enhancements and Roadmap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969" y="2238613"/>
            <a:ext cx="528876" cy="5288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969" y="2979063"/>
            <a:ext cx="3672721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Personalized Recommendations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6969" y="3767018"/>
            <a:ext cx="367272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Developing a recommendation system that suggests hotels based on user preferences and past bookings.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991" y="2238613"/>
            <a:ext cx="528876" cy="5288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6991" y="2979063"/>
            <a:ext cx="297025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Mobile App Development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6991" y="3436501"/>
            <a:ext cx="3672840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Creating a mobile app for users to access the website and book hotels on their smartphones.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969" y="5417225"/>
            <a:ext cx="528876" cy="5288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6969" y="6157674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Live Chat Support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6969" y="6615113"/>
            <a:ext cx="367272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Implementing a live chat feature to provide immediate assistance and answer user questions.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991" y="5417225"/>
            <a:ext cx="528876" cy="5288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6991" y="6157674"/>
            <a:ext cx="282428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Expand Hotel Inventory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16991" y="6615113"/>
            <a:ext cx="3672840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Partnering with more hotels and expanding the website's inventory to offer a wider range of choices.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497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Alice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 Gosai</cp:lastModifiedBy>
  <cp:revision>2</cp:revision>
  <dcterms:created xsi:type="dcterms:W3CDTF">2024-10-09T09:56:49Z</dcterms:created>
  <dcterms:modified xsi:type="dcterms:W3CDTF">2024-10-09T10:05:59Z</dcterms:modified>
</cp:coreProperties>
</file>